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7" r:id="rId4"/>
    <p:sldId id="258" r:id="rId5"/>
    <p:sldId id="261" r:id="rId6"/>
    <p:sldId id="264" r:id="rId7"/>
    <p:sldId id="262" r:id="rId8"/>
    <p:sldId id="263" r:id="rId9"/>
    <p:sldId id="25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?parent-reqid=1511252105916000-919125592309907588030364-sas1-1695&amp;source=wi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andex.ru/images?parent-reqid=1511252017197033-1241010841321456064828599-sas1-6785&amp;source=wiz" TargetMode="External"/><Relationship Id="rId4" Type="http://schemas.openxmlformats.org/officeDocument/2006/relationships/hyperlink" Target="https://yandex.ru/images?parent-reqid=1511252176397977-871795341672010440122233-sas1-1586&amp;source=wi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Рисунок 7" descr="Картинки по запросу обои для презентация картины природ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9512" y="2276872"/>
            <a:ext cx="705678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Любовь и уважение к </a:t>
            </a:r>
            <a:r>
              <a:rPr lang="ru-RU" sz="3600" b="1" i="1" dirty="0" smtClean="0">
                <a:solidFill>
                  <a:srgbClr val="C00000"/>
                </a:solidFill>
              </a:rPr>
              <a:t>Отечеству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ОРКСЭ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4 класс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9752" y="5445224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solidFill>
                  <a:srgbClr val="FFFF00"/>
                </a:solidFill>
              </a:rPr>
              <a:t>Верховец</a:t>
            </a:r>
            <a:r>
              <a:rPr lang="ru-RU" sz="2400" b="1" i="1" dirty="0" smtClean="0">
                <a:solidFill>
                  <a:srgbClr val="FFFF00"/>
                </a:solidFill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Надежда Анатольевна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МБОУ «СОШ № 83</a:t>
            </a:r>
          </a:p>
          <a:p>
            <a:pPr algn="ctr"/>
            <a:r>
              <a:rPr lang="ru-RU" sz="2400" b="1" i="1" dirty="0" err="1" smtClean="0">
                <a:solidFill>
                  <a:srgbClr val="FFFF00"/>
                </a:solidFill>
              </a:rPr>
              <a:t>г.Северск</a:t>
            </a:r>
            <a:r>
              <a:rPr lang="ru-RU" sz="2400" b="1" i="1" dirty="0" smtClean="0">
                <a:solidFill>
                  <a:srgbClr val="FFFF00"/>
                </a:solidFill>
              </a:rPr>
              <a:t> Томская область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b="1" i="1" smtClean="0">
                <a:solidFill>
                  <a:srgbClr val="C00000"/>
                </a:solidFill>
              </a:rPr>
              <a:t>Интернет-ресурсы:</a:t>
            </a:r>
          </a:p>
          <a:p>
            <a:pPr marL="0" indent="0" algn="ctr"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2400" b="1" i="1" dirty="0">
                <a:solidFill>
                  <a:srgbClr val="C00000"/>
                </a:solidFill>
                <a:hlinkClick r:id="rId3"/>
              </a:rPr>
              <a:t>https://</a:t>
            </a:r>
            <a:r>
              <a:rPr lang="en-US" sz="2400" b="1" i="1" dirty="0" smtClean="0">
                <a:solidFill>
                  <a:srgbClr val="C00000"/>
                </a:solidFill>
                <a:hlinkClick r:id="rId3"/>
              </a:rPr>
              <a:t>yandex.ru/images?parent-reqid=1511252105916000-919125592309907588030364-sas1-1695&amp;source=wiz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2400" b="1" i="1" dirty="0">
                <a:solidFill>
                  <a:srgbClr val="C00000"/>
                </a:solidFill>
                <a:hlinkClick r:id="rId4"/>
              </a:rPr>
              <a:t>https://</a:t>
            </a:r>
            <a:r>
              <a:rPr lang="en-US" sz="2400" b="1" i="1" dirty="0" smtClean="0">
                <a:solidFill>
                  <a:srgbClr val="C00000"/>
                </a:solidFill>
                <a:hlinkClick r:id="rId4"/>
              </a:rPr>
              <a:t>yandex.ru/images?parent-reqid=1511252176397977-871795341672010440122233-sas1-1586&amp;source=wiz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2400" b="1" i="1" dirty="0">
                <a:solidFill>
                  <a:srgbClr val="C00000"/>
                </a:solidFill>
                <a:hlinkClick r:id="rId5"/>
              </a:rPr>
              <a:t>https://</a:t>
            </a:r>
            <a:r>
              <a:rPr lang="en-US" sz="2400" b="1" i="1" dirty="0" smtClean="0">
                <a:solidFill>
                  <a:srgbClr val="C00000"/>
                </a:solidFill>
                <a:hlinkClick r:id="rId5"/>
              </a:rPr>
              <a:t>yandex.ru/images?parent-reqid=1511252017197033-1241010841321456064828599-sas1-6785&amp;source=wiz</a:t>
            </a:r>
            <a:endParaRPr lang="ru-RU" sz="2400" b="1" i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251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 чего начинается Родина?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99926">
            <a:off x="163759" y="99428"/>
            <a:ext cx="1544689" cy="23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и матери и дит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196752"/>
            <a:ext cx="2872145" cy="224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друзья школьны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1412776"/>
            <a:ext cx="410445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охожее изображение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077072"/>
            <a:ext cx="4032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охожее изображение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3645024"/>
            <a:ext cx="3470811" cy="2998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Любовь и уважение к Отечеству</a:t>
            </a:r>
          </a:p>
          <a:p>
            <a:pPr algn="ctr"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Пока свободою горим,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Пока сердца для чести живы, 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Мой друг, Отчизне посвятим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Души прекрасные порывы.   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                            А.С.Пушкин</a:t>
            </a:r>
          </a:p>
          <a:p>
            <a:pPr algn="ctr"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8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Отечество. Родина.  Патриотизм.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Служение Родине.  Любовь. Уважение к Отечеству.</a:t>
            </a: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" name="Рисунок 9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980728"/>
            <a:ext cx="279005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endParaRPr lang="ru-RU" sz="30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000" b="1" i="1" dirty="0" smtClean="0">
                <a:solidFill>
                  <a:srgbClr val="C00000"/>
                </a:solidFill>
              </a:rPr>
              <a:t>    НАШЕ ОТЕЧЕСТВО 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Наше отечество, наша родина – матушка Россия. Отечеством мы зовём Россию потому, что в ней жили испокон веку отцы и деды наши. Родиной мы зовём её потому, что в ней мы родились, в ней говорят родным нам языком, и всё в ней для нас родное; а матерью - потому, что она вскормила нас своим хлебом, вспоила своими водами, выучила своему языку; как мать она защищает и бережёт нас от всяких врагов... Много есть на свете и кроме России всяких хороших государств и земель, но одна у человека родная мать - одна у него и родина.       (К.Д. Ушинский )</a:t>
            </a:r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8640"/>
            <a:ext cx="46440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Родина </a:t>
            </a:r>
            <a:endParaRPr lang="ru-RU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земля предков   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</a:t>
            </a:r>
            <a:r>
              <a:rPr lang="ru-RU" b="1" i="1" dirty="0" smtClean="0">
                <a:solidFill>
                  <a:srgbClr val="002060"/>
                </a:solidFill>
              </a:rPr>
              <a:t>культура</a:t>
            </a:r>
            <a:r>
              <a:rPr lang="ru-RU" dirty="0" smtClean="0"/>
              <a:t>                                                  </a:t>
            </a:r>
            <a:r>
              <a:rPr lang="ru-RU" b="1" i="1" dirty="0" smtClean="0">
                <a:solidFill>
                  <a:srgbClr val="002060"/>
                </a:solidFill>
              </a:rPr>
              <a:t>язык</a:t>
            </a:r>
          </a:p>
          <a:p>
            <a:pPr algn="ctr"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духовные традиции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Наша культура росла и укреплялась, питаясь от разных духовных традиций.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340768"/>
            <a:ext cx="3258200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  <a:ln w="28575">
            <a:solidFill>
              <a:schemeClr val="tx1"/>
            </a:solidFill>
          </a:ln>
        </p:spPr>
        <p:txBody>
          <a:bodyPr/>
          <a:lstStyle/>
          <a:p>
            <a:endParaRPr lang="ru-RU" dirty="0" smtClean="0"/>
          </a:p>
          <a:p>
            <a:r>
              <a:rPr lang="ru-RU" b="1" i="1" dirty="0" smtClean="0">
                <a:solidFill>
                  <a:srgbClr val="002060"/>
                </a:solidFill>
              </a:rPr>
              <a:t>Я, ты, он, она –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Вместе целая страна.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Вместе - дружная семья.  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В слове «мы» - сто тысяч «я».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Большеглазых, озорных,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Черных, рыжих и льняных,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Грустных и веселых,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В городах и селах.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Я, ты, он, она –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Вместе целая страна.</a:t>
            </a:r>
          </a:p>
          <a:p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Картинки по запросу картинки помощь людя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88640"/>
            <a:ext cx="271947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и я ты он он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140968"/>
            <a:ext cx="337317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  <a:ln w="28575">
            <a:solidFill>
              <a:schemeClr val="tx1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Что такое любовь?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Любовь – это основа нашей жизни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Любовь – это служение на благо людей,  на благо Родины.</a:t>
            </a: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28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Патриотизм</a:t>
            </a:r>
            <a:r>
              <a:rPr lang="ru-RU" sz="2800" b="1" i="1" dirty="0" smtClean="0">
                <a:solidFill>
                  <a:srgbClr val="002060"/>
                </a:solidFill>
              </a:rPr>
              <a:t> – это  любовь к Родине.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Картинки по запросу картинки служение родин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933056"/>
            <a:ext cx="3383048" cy="206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861048"/>
            <a:ext cx="3096289" cy="206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помощь людям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1700808"/>
            <a:ext cx="266429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охожее изображение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1556792"/>
            <a:ext cx="27812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  <a:ln w="28575">
            <a:solidFill>
              <a:schemeClr val="tx1"/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                      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                  Любовь и уважение к Отечеству</a:t>
            </a:r>
          </a:p>
          <a:p>
            <a:pPr algn="ctr">
              <a:buNone/>
            </a:pPr>
            <a:endParaRPr lang="ru-RU" sz="36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36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3600" b="1" i="1" dirty="0" smtClean="0">
              <a:solidFill>
                <a:srgbClr val="002060"/>
              </a:solidFill>
            </a:endParaRPr>
          </a:p>
          <a:p>
            <a:r>
              <a:rPr lang="ru-RU" sz="4400" b="1" i="1" dirty="0" smtClean="0">
                <a:solidFill>
                  <a:srgbClr val="C00000"/>
                </a:solidFill>
              </a:rPr>
              <a:t> И</a:t>
            </a:r>
          </a:p>
          <a:p>
            <a:r>
              <a:rPr lang="ru-RU" sz="4400" b="1" i="1" dirty="0" smtClean="0">
                <a:solidFill>
                  <a:srgbClr val="C00000"/>
                </a:solidFill>
              </a:rPr>
              <a:t> Т</a:t>
            </a:r>
          </a:p>
          <a:p>
            <a:r>
              <a:rPr lang="ru-RU" sz="4400" b="1" i="1" dirty="0" smtClean="0">
                <a:solidFill>
                  <a:srgbClr val="C00000"/>
                </a:solidFill>
              </a:rPr>
              <a:t> О</a:t>
            </a:r>
          </a:p>
          <a:p>
            <a:r>
              <a:rPr lang="ru-RU" sz="4400" b="1" i="1" dirty="0" smtClean="0">
                <a:solidFill>
                  <a:srgbClr val="C00000"/>
                </a:solidFill>
              </a:rPr>
              <a:t> Г</a:t>
            </a:r>
            <a:r>
              <a:rPr lang="ru-RU" b="1" i="1" dirty="0" smtClean="0">
                <a:solidFill>
                  <a:srgbClr val="002060"/>
                </a:solidFill>
              </a:rPr>
              <a:t>лавное 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s://img3.goodfon.ru/wallpaper/big/8/db/rossiya-karta-krym-dom-52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230425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москва красная площадь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916832"/>
            <a:ext cx="5451253" cy="449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>
            <a:blip r:embed="rId2" cstate="print"/>
            <a:tile tx="0" ty="0" sx="100000" sy="100000" flip="none" algn="tl"/>
          </a:blip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71600" y="1556792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Спасибо за урок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325</Words>
  <Application>Microsoft Office PowerPoint</Application>
  <PresentationFormat>Экран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Соколовский</cp:lastModifiedBy>
  <cp:revision>39</cp:revision>
  <dcterms:created xsi:type="dcterms:W3CDTF">2017-03-30T16:29:22Z</dcterms:created>
  <dcterms:modified xsi:type="dcterms:W3CDTF">2017-11-21T08:18:12Z</dcterms:modified>
</cp:coreProperties>
</file>